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77323-BA8F-4A12-B0DF-07C05C739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8A0D29-75F2-4CE0-B80E-62F558F99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844FA-10E2-49F0-9220-49EF64098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C50DC-782B-4A74-BD8D-BDC67DD10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BE87A-CA96-4A69-9234-60AAA13F4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371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85A86-1ADC-475F-B551-F7554FDFC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B07B43-D8C7-48D5-9583-1D6E93548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16064-1F9C-429F-B5CE-0A4EA0BD7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F0474-3695-452E-820A-040D6E69E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9A45A-4296-4885-9717-5D3093D04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3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93269E-36B9-4697-875F-278AFC91D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D4980-5541-4133-BF4E-7E6052EB7B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8A51B-0686-48B1-96F4-BE71DC916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7366A-DF4A-49AA-9D64-8B462E232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DAB3A-9FEF-4FAF-B089-C5C3FC101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FEEA3-6BCA-4CA0-912B-06B246F62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73031-6D1F-4FA4-A735-95FDE42AB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2899C-4D53-463C-ADB6-1404B49D5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EC191-1A0F-47B3-8C13-CCF5EDA6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AB066-CE87-4588-AA9D-BF35BF28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699F0-2030-4D2A-B0B7-56E1848CD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91EF9-F4EA-4EB2-8DAD-A0E6BBE7A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028C4-1D28-444C-A116-0E5479C1F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FE8CC-2860-43F1-8D6B-56D2B3D73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6A3C0-DAA5-4559-B810-056D68FCC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73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9AD31-31A8-4992-944C-8B26487D7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96A21-CE7F-4D05-BB83-8F87716DB4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02ACF3-4FEE-4872-81AD-B1E76EFD1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764E0B-B639-4C5A-8C20-334B535ED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219D5C-830D-44F2-B86D-D6C34FAD1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47DE8-31FD-45E9-AFEE-C522F9516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938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01931-545D-497F-928F-2FFB21B83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7A792-998F-4CA2-AA76-6821ACE25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28D76-F2E6-482A-8D2D-B1AE809767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053640-9B20-4070-9E51-808712C3E7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7D436E-3EC1-4AD0-A23B-7E0C912C3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081160-C8F0-4686-B4FB-A281E536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8A7C76-0A21-449C-B7DE-621B0959D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DEE1D9-D61A-4EC8-8BD9-792A0124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849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C7CCE-315D-48CB-B811-779B930E5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CB9AE6-AACC-4F56-A25D-111CEB94B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43E0B9-BAE2-48F9-B0D6-5E857E2E1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E0D160-260C-4B29-9BEE-1DF29139C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29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BF59C2-4F4D-4732-8EFB-32AE029A7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523A46-C4D2-4D3A-B39C-9847191AC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8B9609-9F67-4E35-B430-1F4F4FEC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902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6595B-78B5-4C1B-BFBC-3FFFBE07A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C6FFF-1F75-4F1B-ACB4-067980762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02C683-BBD6-4A13-AF10-4AE9C5B8F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F3772A-6B32-4A39-8764-223F14C49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9FB843-EBC7-4837-A513-3B05A6A2D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2C467-C2C2-4827-97AC-2A70A5A80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58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FCFD7-235E-4870-B613-DF92E5564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19AE8B-6612-4317-9484-F7BE75EA63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197AF-C580-4980-B8C7-071E99AFF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EC3253-28F2-4CE2-B59B-20E1413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CCF58-9894-462B-A6C6-356EDD35C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338B1-6D31-43DB-B0B2-1B538C57A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31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091F73-2BE2-43CE-9049-A2987C301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DF64B-B44D-4BE6-9438-4B0FD35E7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93DDF-5314-40CF-B8C6-A745E04FBB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07402-CE9E-4453-B94F-2F05443689C3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058D1D-95DC-4C4B-A443-4780B5A6D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D12A7-7748-4563-A18C-FFF39E7E8F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AB22A-B40F-4E89-966D-6BD6B5BCF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59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D260D-64C0-4F64-A478-A76238E4B8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Face Mask Detection</a:t>
            </a:r>
          </a:p>
        </p:txBody>
      </p:sp>
    </p:spTree>
    <p:extLst>
      <p:ext uri="{BB962C8B-B14F-4D97-AF65-F5344CB8AC3E}">
        <p14:creationId xmlns:p14="http://schemas.microsoft.com/office/powerpoint/2010/main" val="3247057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6256B-8BE3-4944-9FC8-B209F7C38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step</a:t>
            </a:r>
          </a:p>
        </p:txBody>
      </p:sp>
      <p:pic>
        <p:nvPicPr>
          <p:cNvPr id="1026" name="Picture 2" descr="What is a Neural Network? - Databricks">
            <a:extLst>
              <a:ext uri="{FF2B5EF4-FFF2-40B4-BE49-F238E27FC236}">
                <a16:creationId xmlns:a16="http://schemas.microsoft.com/office/drawing/2014/main" id="{FCF46BFE-2C6D-454E-B017-FE8D65B35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225" y="1828800"/>
            <a:ext cx="478155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eauty And The Mask: People Who Wear Face Masks Rated 'Far More  Attractive,' Study Finds – CBS Philly">
            <a:extLst>
              <a:ext uri="{FF2B5EF4-FFF2-40B4-BE49-F238E27FC236}">
                <a16:creationId xmlns:a16="http://schemas.microsoft.com/office/drawing/2014/main" id="{54AAD262-0244-489A-AD39-51DCE8F72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18" y="2941637"/>
            <a:ext cx="2864557" cy="161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DA00F3-483D-415B-A8CD-AEE7FCDFC453}"/>
              </a:ext>
            </a:extLst>
          </p:cNvPr>
          <p:cNvSpPr txBox="1"/>
          <p:nvPr/>
        </p:nvSpPr>
        <p:spPr>
          <a:xfrm>
            <a:off x="9201150" y="3173969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0 – No Mask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856809-DDA1-4BF0-934F-0D471F8943AA}"/>
              </a:ext>
            </a:extLst>
          </p:cNvPr>
          <p:cNvSpPr txBox="1"/>
          <p:nvPr/>
        </p:nvSpPr>
        <p:spPr>
          <a:xfrm>
            <a:off x="9201150" y="385105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1 – With Mask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679EC7-6EE5-4A65-BF06-29D2008E5702}"/>
              </a:ext>
            </a:extLst>
          </p:cNvPr>
          <p:cNvSpPr txBox="1"/>
          <p:nvPr/>
        </p:nvSpPr>
        <p:spPr>
          <a:xfrm>
            <a:off x="2788920" y="5636121"/>
            <a:ext cx="6614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Detecting whether a mask exists for one person in an image.</a:t>
            </a:r>
          </a:p>
        </p:txBody>
      </p:sp>
    </p:spTree>
    <p:extLst>
      <p:ext uri="{BB962C8B-B14F-4D97-AF65-F5344CB8AC3E}">
        <p14:creationId xmlns:p14="http://schemas.microsoft.com/office/powerpoint/2010/main" val="3787084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6256B-8BE3-4944-9FC8-B209F7C38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step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DA00F3-483D-415B-A8CD-AEE7FCDFC453}"/>
              </a:ext>
            </a:extLst>
          </p:cNvPr>
          <p:cNvSpPr txBox="1"/>
          <p:nvPr/>
        </p:nvSpPr>
        <p:spPr>
          <a:xfrm>
            <a:off x="10372725" y="305966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0 – No Mask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856809-DDA1-4BF0-934F-0D471F8943AA}"/>
              </a:ext>
            </a:extLst>
          </p:cNvPr>
          <p:cNvSpPr txBox="1"/>
          <p:nvPr/>
        </p:nvSpPr>
        <p:spPr>
          <a:xfrm>
            <a:off x="10372725" y="373675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1 – With Mask</a:t>
            </a:r>
          </a:p>
        </p:txBody>
      </p:sp>
      <p:pic>
        <p:nvPicPr>
          <p:cNvPr id="2050" name="Picture 2" descr="Two quarantined foreigners in hotel with infected French woman have COVID-19  | Thai PBS World : The latest Thai news in English, News Headlines, World  News and News Broadcasts in both Thai">
            <a:extLst>
              <a:ext uri="{FF2B5EF4-FFF2-40B4-BE49-F238E27FC236}">
                <a16:creationId xmlns:a16="http://schemas.microsoft.com/office/drawing/2014/main" id="{983C6BA3-9C0A-4237-A2EC-181CF786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4" y="2344481"/>
            <a:ext cx="3603011" cy="239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F94092-7881-47F5-99E2-3E91D17142F7}"/>
              </a:ext>
            </a:extLst>
          </p:cNvPr>
          <p:cNvSpPr/>
          <p:nvPr/>
        </p:nvSpPr>
        <p:spPr>
          <a:xfrm>
            <a:off x="2598632" y="5678231"/>
            <a:ext cx="69947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Detecting whether a mask exists for more than one person in an image.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0DD8DD-3494-4D4A-BBBA-0C9DB4147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225" y="1876426"/>
            <a:ext cx="666750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215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6256B-8BE3-4944-9FC8-B209F7C38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step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DA00F3-483D-415B-A8CD-AEE7FCDFC453}"/>
              </a:ext>
            </a:extLst>
          </p:cNvPr>
          <p:cNvSpPr txBox="1"/>
          <p:nvPr/>
        </p:nvSpPr>
        <p:spPr>
          <a:xfrm>
            <a:off x="9729945" y="294888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0 – No Mask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856809-DDA1-4BF0-934F-0D471F8943AA}"/>
              </a:ext>
            </a:extLst>
          </p:cNvPr>
          <p:cNvSpPr txBox="1"/>
          <p:nvPr/>
        </p:nvSpPr>
        <p:spPr>
          <a:xfrm>
            <a:off x="9729945" y="36259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1 – With Mask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F94092-7881-47F5-99E2-3E91D17142F7}"/>
              </a:ext>
            </a:extLst>
          </p:cNvPr>
          <p:cNvSpPr/>
          <p:nvPr/>
        </p:nvSpPr>
        <p:spPr>
          <a:xfrm>
            <a:off x="2882203" y="5682993"/>
            <a:ext cx="64275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Real-Time Detection for more than one person in a video/stream.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C086E1-47CF-4BA2-9069-989416FF28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77" y="1876944"/>
            <a:ext cx="3826201" cy="30715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C3F4E82-87AE-43FC-8862-DCD48C3DA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9478" y="2056456"/>
            <a:ext cx="5790467" cy="289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06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6256B-8BE3-4944-9FC8-B209F7C38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step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F94092-7881-47F5-99E2-3E91D17142F7}"/>
              </a:ext>
            </a:extLst>
          </p:cNvPr>
          <p:cNvSpPr/>
          <p:nvPr/>
        </p:nvSpPr>
        <p:spPr>
          <a:xfrm>
            <a:off x="6096000" y="1930790"/>
            <a:ext cx="43328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Detecting the type of a mask.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Detection in real-time.</a:t>
            </a:r>
          </a:p>
        </p:txBody>
      </p:sp>
      <p:pic>
        <p:nvPicPr>
          <p:cNvPr id="4098" name="Picture 2" descr="Image for post">
            <a:extLst>
              <a:ext uri="{FF2B5EF4-FFF2-40B4-BE49-F238E27FC236}">
                <a16:creationId xmlns:a16="http://schemas.microsoft.com/office/drawing/2014/main" id="{5A9A133B-25D2-4B35-B858-76F670FAA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59" y="1930790"/>
            <a:ext cx="3976689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for post">
            <a:extLst>
              <a:ext uri="{FF2B5EF4-FFF2-40B4-BE49-F238E27FC236}">
                <a16:creationId xmlns:a16="http://schemas.microsoft.com/office/drawing/2014/main" id="{2A77A1CC-D236-43BD-9F2D-59FC44FE1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58" y="3256353"/>
            <a:ext cx="3976689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9147A7-C50B-4972-8A88-A9E5E5784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58" y="4581916"/>
            <a:ext cx="3976689" cy="1329350"/>
          </a:xfrm>
          <a:prstGeom prst="rect">
            <a:avLst/>
          </a:prstGeom>
        </p:spPr>
      </p:pic>
      <p:pic>
        <p:nvPicPr>
          <p:cNvPr id="4102" name="Picture 6" descr="Understanding Neural Networks. We Explore How Neural Networks Function… |  by Tony Yiu | Towards Data Science">
            <a:extLst>
              <a:ext uri="{FF2B5EF4-FFF2-40B4-BE49-F238E27FC236}">
                <a16:creationId xmlns:a16="http://schemas.microsoft.com/office/drawing/2014/main" id="{CB123B9D-DD41-426F-B42A-61107E0EF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378" y="3001889"/>
            <a:ext cx="4661951" cy="3416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842C914-DA94-4486-856A-31DE50EDC62A}"/>
              </a:ext>
            </a:extLst>
          </p:cNvPr>
          <p:cNvSpPr txBox="1"/>
          <p:nvPr/>
        </p:nvSpPr>
        <p:spPr>
          <a:xfrm>
            <a:off x="9959429" y="360071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0 – No Mask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E0E7A8-E753-4971-818B-5D2660B8E253}"/>
              </a:ext>
            </a:extLst>
          </p:cNvPr>
          <p:cNvSpPr txBox="1"/>
          <p:nvPr/>
        </p:nvSpPr>
        <p:spPr>
          <a:xfrm>
            <a:off x="9959429" y="417305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1 – Homemade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5A02EF-45DB-4DDA-8650-BA03B186DA77}"/>
              </a:ext>
            </a:extLst>
          </p:cNvPr>
          <p:cNvSpPr txBox="1"/>
          <p:nvPr/>
        </p:nvSpPr>
        <p:spPr>
          <a:xfrm>
            <a:off x="9959429" y="474539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2 – Surgical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4D64C6-9E32-41EF-BB04-AA298A8244B3}"/>
              </a:ext>
            </a:extLst>
          </p:cNvPr>
          <p:cNvSpPr txBox="1"/>
          <p:nvPr/>
        </p:nvSpPr>
        <p:spPr>
          <a:xfrm>
            <a:off x="9959429" y="5317739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3 – N95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C3F300-04DC-4204-BF94-BCC98B2DCEA8}"/>
              </a:ext>
            </a:extLst>
          </p:cNvPr>
          <p:cNvSpPr txBox="1"/>
          <p:nvPr/>
        </p:nvSpPr>
        <p:spPr>
          <a:xfrm>
            <a:off x="9950637" y="588007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4- P100</a:t>
            </a:r>
          </a:p>
        </p:txBody>
      </p:sp>
    </p:spTree>
    <p:extLst>
      <p:ext uri="{BB962C8B-B14F-4D97-AF65-F5344CB8AC3E}">
        <p14:creationId xmlns:p14="http://schemas.microsoft.com/office/powerpoint/2010/main" val="1465703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223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100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Face Mask Detection</vt:lpstr>
      <vt:lpstr>Baseline step</vt:lpstr>
      <vt:lpstr>Second step</vt:lpstr>
      <vt:lpstr>Third step </vt:lpstr>
      <vt:lpstr>Additional step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</dc:title>
  <dc:creator>Ahmed Mostafa</dc:creator>
  <cp:lastModifiedBy>Ahmed Mostafa</cp:lastModifiedBy>
  <cp:revision>6</cp:revision>
  <dcterms:created xsi:type="dcterms:W3CDTF">2020-11-25T19:10:19Z</dcterms:created>
  <dcterms:modified xsi:type="dcterms:W3CDTF">2020-11-25T20:12:06Z</dcterms:modified>
</cp:coreProperties>
</file>

<file path=docProps/thumbnail.jpeg>
</file>